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D1210E-C6AF-42E4-9590-EE12C5AA1C61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90E4B7-6DB9-415A-B5AE-796EEFF304A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133600"/>
            <a:ext cx="7620000" cy="1472184"/>
          </a:xfrm>
        </p:spPr>
        <p:txBody>
          <a:bodyPr/>
          <a:lstStyle/>
          <a:p>
            <a:pPr algn="ctr"/>
            <a:r>
              <a:rPr lang="en-US" b="1" dirty="0"/>
              <a:t>Data analytics &amp; graphing </a:t>
            </a:r>
            <a:r>
              <a:rPr lang="en-US" b="1" dirty="0" smtClean="0"/>
              <a:t>using </a:t>
            </a:r>
            <a:r>
              <a:rPr lang="en-US" b="1" dirty="0"/>
              <a:t>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81800" y="4191000"/>
            <a:ext cx="2971800" cy="76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Aparajita" pitchFamily="34" charset="0"/>
                <a:cs typeface="Aparajita" pitchFamily="34" charset="0"/>
              </a:rPr>
              <a:t>Siraj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dirty="0" err="1" smtClean="0">
                <a:latin typeface="Aparajita" pitchFamily="34" charset="0"/>
                <a:cs typeface="Aparajita" pitchFamily="34" charset="0"/>
              </a:rPr>
              <a:t>Momin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Computer Center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What Is R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R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 is a programming language and software environment for statistical computing and graphics. 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The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R language is widely used among statisticians and data miners for developing statistical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software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 and data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analysis.</a:t>
            </a:r>
            <a:r>
              <a:rPr lang="en-US" baseline="30000" dirty="0" smtClean="0">
                <a:latin typeface="Aparajita" pitchFamily="34" charset="0"/>
                <a:cs typeface="Aparajita" pitchFamily="34" charset="0"/>
              </a:rPr>
              <a:t>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Why to Use R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Programming language .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R is free and open-source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Platform-independent .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R allows you to integrate with other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languages .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R has a large, active, and growing community of users.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endParaRPr lang="en-US" dirty="0" smtClean="0"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How to Use R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 must be installed on your </a:t>
            </a:r>
            <a:r>
              <a:rPr lang="en-US" dirty="0" smtClean="0"/>
              <a:t>system .</a:t>
            </a:r>
          </a:p>
          <a:p>
            <a:r>
              <a:rPr lang="en-US" dirty="0" smtClean="0"/>
              <a:t>In windows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Double click on Icon.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Open R Console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Linux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Type R 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Open R Console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Symbol ‘&gt;’ indicate that R </a:t>
            </a:r>
            <a:r>
              <a:rPr lang="en-US" smtClean="0"/>
              <a:t>start and in </a:t>
            </a:r>
            <a:r>
              <a:rPr lang="en-US" dirty="0" smtClean="0"/>
              <a:t>running state.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</TotalTime>
  <Words>92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Data analytics &amp; graphing using R</vt:lpstr>
      <vt:lpstr>What Is R</vt:lpstr>
      <vt:lpstr>Why to Use R</vt:lpstr>
      <vt:lpstr>How to Use 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analytics &amp; graphing using R</dc:title>
  <dc:creator>development</dc:creator>
  <cp:lastModifiedBy>development</cp:lastModifiedBy>
  <cp:revision>18</cp:revision>
  <dcterms:created xsi:type="dcterms:W3CDTF">2015-09-01T06:48:40Z</dcterms:created>
  <dcterms:modified xsi:type="dcterms:W3CDTF">2015-09-01T09:39:41Z</dcterms:modified>
</cp:coreProperties>
</file>